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77" r:id="rId2"/>
    <p:sldId id="278" r:id="rId3"/>
    <p:sldId id="279" r:id="rId4"/>
    <p:sldId id="282" r:id="rId5"/>
    <p:sldId id="283" r:id="rId6"/>
  </p:sldIdLst>
  <p:sldSz cx="10799763" cy="7199313"/>
  <p:notesSz cx="6858000" cy="9144000"/>
  <p:embeddedFontLst>
    <p:embeddedFont>
      <p:font typeface="Akko Rounded Pro Medium" panose="020B0603060303060303" pitchFamily="34" charset="0"/>
      <p:regular r:id="rId8"/>
    </p:embeddedFont>
    <p:embeddedFont>
      <p:font typeface="Alesantria Mane" panose="02000600000000000000" pitchFamily="2" charset="0"/>
      <p:regular r:id="rId9"/>
    </p:embeddedFont>
    <p:embeddedFont>
      <p:font typeface="American Captain Eternal" panose="02000503030000020004" pitchFamily="50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larendon Blk BT" panose="02040905050505020204" pitchFamily="18" charset="0"/>
      <p:regular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ZapfDingbats BT" panose="05020102010704020609" pitchFamily="18" charset="2"/>
      <p:regular r:id="rId20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5206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041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562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0827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60345" algn="l" defTabSz="1104138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312414" algn="l" defTabSz="1104138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864483" algn="l" defTabSz="1104138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4416552" algn="l" defTabSz="1104138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E2CC7F2-1B17-446A-9C3E-1AF7F1247E5F}">
          <p14:sldIdLst>
            <p14:sldId id="277"/>
            <p14:sldId id="278"/>
            <p14:sldId id="279"/>
            <p14:sldId id="282"/>
            <p14:sldId id="283"/>
          </p14:sldIdLst>
        </p14:section>
        <p14:section name="Sezione senza titolo" id="{041EDD1C-6A48-4ECC-9B42-FBA80F611BB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E5DB1B"/>
    <a:srgbClr val="FFFFFF"/>
    <a:srgbClr val="424372"/>
    <a:srgbClr val="CC0000"/>
    <a:srgbClr val="F45AE2"/>
    <a:srgbClr val="B22004"/>
    <a:srgbClr val="FF9900"/>
    <a:srgbClr val="CC3300"/>
    <a:srgbClr val="F1B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093" y="91"/>
      </p:cViewPr>
      <p:guideLst>
        <p:guide orient="horz" pos="2268"/>
        <p:guide pos="340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21F17-8064-4241-8809-7E000774F8E8}" type="datetimeFigureOut">
              <a:rPr lang="it-IT" smtClean="0"/>
              <a:t>24/12/2022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53500-5490-4E14-A8D8-BD131C49C4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8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1pPr>
    <a:lvl2pPr marL="552069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2pPr>
    <a:lvl3pPr marL="1104138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3pPr>
    <a:lvl4pPr marL="1656207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4pPr>
    <a:lvl5pPr marL="2208276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5pPr>
    <a:lvl6pPr marL="2760345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6pPr>
    <a:lvl7pPr marL="3312414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7pPr>
    <a:lvl8pPr marL="3864483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8pPr>
    <a:lvl9pPr marL="4416552" algn="l" defTabSz="1104138" rtl="0" eaLnBrk="1" latinLnBrk="0" hangingPunct="1">
      <a:defRPr sz="144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9982" y="2236455"/>
            <a:ext cx="9179799" cy="154318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19965" y="4079611"/>
            <a:ext cx="7559834" cy="18398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A40E51-E981-4579-B19D-E901A68F5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AEF3C1-219F-44C3-92F5-C82ABB0D8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B0911E-4EF8-42EB-AF67-5BA599F3F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838B6-54F4-416A-B4BE-14090830F3C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4354148"/>
      </p:ext>
    </p:extLst>
  </p:cSld>
  <p:clrMapOvr>
    <a:masterClrMapping/>
  </p:clrMapOvr>
  <p:transition spd="med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C3BF46-14B9-47DE-966C-7D65DD57D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C7B371-540C-421F-BBFF-C88787DE6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207080-F756-435B-98C9-E61B81410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C54AC-2B08-4675-BED3-F23067414F9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1699765"/>
      </p:ext>
    </p:extLst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841078" y="288307"/>
            <a:ext cx="2431822" cy="617274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9991" y="288307"/>
            <a:ext cx="7121094" cy="617274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256356-F0A3-4EC5-B3C2-40DF8D459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C67BA8-B923-4D93-B568-67C045471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62D329-B82C-4001-BBC3-3DA077075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60977-4C2C-4BA9-B496-BCE16B9F02C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48071"/>
      </p:ext>
    </p:extLst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merican Captain Eternal" panose="02000503030000020004" pitchFamily="50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7633" y="1710061"/>
            <a:ext cx="7105267" cy="4751269"/>
          </a:xfrm>
        </p:spPr>
        <p:txBody>
          <a:bodyPr/>
          <a:lstStyle>
            <a:lvl1pPr marL="457200" indent="-457200">
              <a:buClr>
                <a:srgbClr val="FFFF00"/>
              </a:buClr>
              <a:buSzPct val="110000"/>
              <a:buFont typeface="Wingdings" panose="05000000000000000000" pitchFamily="2" charset="2"/>
              <a:buChar char="µ"/>
              <a:defRPr>
                <a:solidFill>
                  <a:schemeClr val="accent6">
                    <a:lumMod val="50000"/>
                  </a:schemeClr>
                </a:solidFill>
                <a:latin typeface="Akko Rounded Pro Medium" panose="020B0603060303060303" pitchFamily="34" charset="0"/>
              </a:defRPr>
            </a:lvl1pPr>
            <a:lvl2pPr marL="893763" indent="-446088">
              <a:buClr>
                <a:srgbClr val="FF9900"/>
              </a:buClr>
              <a:buFont typeface="Wingdings" panose="05000000000000000000" pitchFamily="2" charset="2"/>
              <a:buChar char=""/>
              <a:defRPr>
                <a:solidFill>
                  <a:schemeClr val="accent6">
                    <a:lumMod val="50000"/>
                  </a:schemeClr>
                </a:solidFill>
                <a:latin typeface="Akko Rounded Pro Medium" panose="020B0603060303060303" pitchFamily="34" charset="0"/>
              </a:defRPr>
            </a:lvl2pPr>
            <a:lvl3pPr marL="1143000" indent="-228600">
              <a:buClr>
                <a:srgbClr val="FF9900"/>
              </a:buClr>
              <a:buFont typeface="Wingdings" panose="05000000000000000000" pitchFamily="2" charset="2"/>
              <a:buChar char=""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600200" indent="-228600">
              <a:buClr>
                <a:srgbClr val="FF9900"/>
              </a:buClr>
              <a:buFont typeface="Wingdings" panose="05000000000000000000" pitchFamily="2" charset="2"/>
              <a:buChar char=""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2057400" indent="-228600">
              <a:buClr>
                <a:srgbClr val="FF9900"/>
              </a:buClr>
              <a:buFont typeface="Wingdings" panose="05000000000000000000" pitchFamily="2" charset="2"/>
              <a:buChar char=""/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20893330"/>
      </p:ext>
    </p:extLst>
  </p:cSld>
  <p:clrMapOvr>
    <a:masterClrMapping/>
  </p:clrMapOvr>
  <p:transition spd="med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3107" y="4626226"/>
            <a:ext cx="9179799" cy="14298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53107" y="3051377"/>
            <a:ext cx="9179799" cy="15748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166D74-B4CC-44A0-8D6F-C58AA562D7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78D805-509F-4D70-8CB8-C0377A7EC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2CEA0E-FE39-45DD-A462-299A3BEEC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35AD9-A99F-4095-9A2B-5BD91AC6F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2767999"/>
      </p:ext>
    </p:extLst>
  </p:cSld>
  <p:clrMapOvr>
    <a:masterClrMapping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53114" y="1709838"/>
            <a:ext cx="4769895" cy="4751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03005" y="1709838"/>
            <a:ext cx="4769895" cy="4751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C5906E-CFA1-4666-94D7-5346CFF6C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CFE9C-3A34-48C4-B75B-3D20B2DFFB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51E49-920B-4445-86AF-A927DC9590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E5986B-1E66-4CB3-B0D8-90A72221E3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4842774"/>
      </p:ext>
    </p:extLst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9988" y="1611513"/>
            <a:ext cx="4771771" cy="6716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39988" y="2283116"/>
            <a:ext cx="4771771" cy="41479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486133" y="1611513"/>
            <a:ext cx="4773645" cy="6716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486133" y="2283116"/>
            <a:ext cx="4773645" cy="41479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17B0FF-1CDC-436C-A559-21759443B4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0B0875-79E5-4C12-948C-711CC3C4C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992149-91E5-4EBB-8EF6-62E29B7664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94567-57BD-48B4-8D55-E71D4425E6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7858706"/>
      </p:ext>
    </p:extLst>
  </p:cSld>
  <p:clrMapOvr>
    <a:masterClrMapping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4F7337-C54A-4548-8E1F-866045528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26D592-D7B6-4F84-B045-03A774AD1D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8ACAF16-AC66-4118-8DE5-EC1392980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67A6ED-2726-4348-AF40-24BEDB1A84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2047497"/>
      </p:ext>
    </p:extLst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C0811B-CBBD-4BB8-857D-66D03219A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F02859-08EF-4120-802F-4CC89AFCA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0B27A9-CDD4-4517-926A-49560905C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53771-2880-48A1-8230-8B92C40E633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8233373"/>
      </p:ext>
    </p:extLst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991" y="286641"/>
            <a:ext cx="3553048" cy="12198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22407" y="286641"/>
            <a:ext cx="6037368" cy="61444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9991" y="1506523"/>
            <a:ext cx="3553048" cy="49245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F0DD7B-C6A7-4E2B-82E3-C12E195392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F3FE3A-57B1-4EA8-B64E-EB7EFB3BD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57C3B-6AFB-4486-82F4-CB42C9A90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656C04-646E-4205-AF2A-58A7B4EB242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4074935"/>
      </p:ext>
    </p:extLst>
  </p:cSld>
  <p:clrMapOvr>
    <a:masterClrMapping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16829" y="5039519"/>
            <a:ext cx="6479858" cy="5949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116829" y="643272"/>
            <a:ext cx="6479858" cy="4319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116829" y="5634462"/>
            <a:ext cx="6479858" cy="8449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291E-C9C3-419D-96FD-AA101EEEC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CA37E-DD85-4CE9-A452-1FEC2F491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65542-09ED-4934-9301-983FECEEC4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EB7AE-FC5F-4D48-9759-DAF94C3A25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2069"/>
      </p:ext>
    </p:extLst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DF4B049-B18A-455E-AF5E-38D360186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988" y="287657"/>
            <a:ext cx="9719787" cy="120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3D73FB-501A-471D-92B1-A37AB7BB9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53113" y="1710061"/>
            <a:ext cx="9719787" cy="475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E835E1-D6AD-4A4D-8BBB-F6A233DA38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988" y="6556553"/>
            <a:ext cx="2519945" cy="49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01879E-D4E0-4794-B5FA-A9015068FF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89919" y="6556553"/>
            <a:ext cx="3419925" cy="49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F9E0017-7EA6-4348-AA76-1C3DF0D20F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39830" y="6556553"/>
            <a:ext cx="2519945" cy="49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E1A344-AABB-4DF2-85C2-C00A008AC1C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95000"/>
        <a:buFont typeface="ZapfDingbats BT" panose="05020102010704020609" pitchFamily="18" charset="2"/>
        <a:buChar char="J"/>
        <a:defRPr sz="26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63000">
              <a:srgbClr val="00B0F0"/>
            </a:gs>
            <a:gs pos="27000">
              <a:srgbClr val="0070C0">
                <a:alpha val="69000"/>
              </a:srgbClr>
            </a:gs>
            <a:gs pos="79000">
              <a:srgbClr val="00B0F0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bero a san Pietro2022">
            <a:hlinkClick r:id="" action="ppaction://media"/>
            <a:extLst>
              <a:ext uri="{FF2B5EF4-FFF2-40B4-BE49-F238E27FC236}">
                <a16:creationId xmlns:a16="http://schemas.microsoft.com/office/drawing/2014/main" id="{A8DCC5BE-762D-AB51-F683-D57FE4A0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9500" end="120522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1449" y="0"/>
            <a:ext cx="3978314" cy="7205328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A139D5D-7EBF-F91C-889C-F1FB10F15E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5345" y="575320"/>
            <a:ext cx="5949449" cy="1368152"/>
          </a:xfrm>
          <a:effectLst/>
        </p:spPr>
        <p:txBody>
          <a:bodyPr/>
          <a:lstStyle/>
          <a:p>
            <a:pPr marL="0" indent="0">
              <a:buNone/>
            </a:pPr>
            <a:r>
              <a:rPr lang="it-IT" sz="3200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L'ALBERO</a:t>
            </a:r>
            <a: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 di Natale </a:t>
            </a:r>
            <a:b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</a:br>
            <a:r>
              <a:rPr lang="it-IT" sz="3200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sei tu,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F5775F7-1176-00AF-DC4B-7D431CD5B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245" y="2879576"/>
            <a:ext cx="594944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5000"/>
              <a:buFont typeface="Wingdings" panose="05000000000000000000" pitchFamily="2" charset="2"/>
              <a:buChar char=""/>
              <a:defRPr sz="2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538163" indent="-538163">
              <a:buClr>
                <a:srgbClr val="FFFF00"/>
              </a:buClr>
              <a:buSzPct val="100000"/>
            </a:pPr>
            <a:r>
              <a:rPr lang="it-IT" sz="3200" kern="0" spc="1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rPr>
              <a:t>Quando resisti vigoroso </a:t>
            </a:r>
            <a:br>
              <a:rPr lang="it-IT" sz="3200" kern="0" spc="1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rPr>
            </a:br>
            <a:r>
              <a:rPr lang="it-IT" sz="3200" kern="0" spc="1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rPr>
              <a:t>ai venti </a:t>
            </a:r>
            <a:br>
              <a:rPr lang="it-IT" sz="3200" kern="0" spc="1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rPr>
            </a:br>
            <a:r>
              <a:rPr lang="it-IT" sz="3200" kern="0" spc="1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rPr>
              <a:t>e alle difficoltà </a:t>
            </a:r>
            <a:br>
              <a:rPr lang="it-IT" sz="3200" kern="0" spc="1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rPr>
            </a:br>
            <a:r>
              <a:rPr lang="it-IT" sz="3200" kern="0" spc="1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rPr>
              <a:t>della vita.</a:t>
            </a:r>
            <a:br>
              <a:rPr lang="it-IT" sz="2800" kern="0" dirty="0"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</a:rPr>
            </a:br>
            <a:endParaRPr lang="it-IT" sz="2800" kern="0" dirty="0">
              <a:effectLst>
                <a:outerShdw blurRad="50800" dist="1143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3756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2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63000">
              <a:srgbClr val="00B0F0"/>
            </a:gs>
            <a:gs pos="27000">
              <a:srgbClr val="0070C0">
                <a:alpha val="69000"/>
              </a:srgbClr>
            </a:gs>
            <a:gs pos="79000">
              <a:srgbClr val="00B0F0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E9EE79C-AF7B-5934-6668-499255C2BF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337" y="575320"/>
            <a:ext cx="5598033" cy="1152128"/>
          </a:xfrm>
          <a:effectLst/>
        </p:spPr>
        <p:txBody>
          <a:bodyPr/>
          <a:lstStyle/>
          <a:p>
            <a:pPr marL="0" indent="0">
              <a:buNone/>
            </a:pPr>
            <a: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Gli </a:t>
            </a:r>
            <a:r>
              <a:rPr lang="it-IT" sz="3200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ADDOBBI</a:t>
            </a:r>
            <a: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 di Natale </a:t>
            </a:r>
            <a:b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</a:br>
            <a:r>
              <a:rPr lang="it-IT" sz="3200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sei tu</a:t>
            </a:r>
            <a: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,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49228AB-C8B6-29D8-5857-44762BAA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85" y="2879576"/>
            <a:ext cx="5604488" cy="161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538163" indent="-538163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"/>
              <a:defRPr sz="3200" b="1" kern="0" spc="1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dirty="0"/>
              <a:t>Quando le tue virtù </a:t>
            </a:r>
            <a:br>
              <a:rPr lang="it-IT" dirty="0"/>
            </a:br>
            <a:r>
              <a:rPr lang="it-IT" dirty="0"/>
              <a:t>sono i colori che</a:t>
            </a:r>
            <a:br>
              <a:rPr lang="it-IT" dirty="0"/>
            </a:br>
            <a:r>
              <a:rPr lang="it-IT" dirty="0"/>
              <a:t>adornano la vita.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62FD02F-9157-D539-835F-2EC62CC0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626" y="17707"/>
            <a:ext cx="4039654" cy="718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60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 advTm="12000">
        <p159:morph option="byObject"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63000">
              <a:srgbClr val="00B0F0"/>
            </a:gs>
            <a:gs pos="27000">
              <a:srgbClr val="0070C0">
                <a:alpha val="69000"/>
              </a:srgbClr>
            </a:gs>
            <a:gs pos="79000">
              <a:srgbClr val="00B0F0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95A3BBA-9EF9-4DFF-4621-CAE9B3726C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337" y="503312"/>
            <a:ext cx="4477424" cy="1152128"/>
          </a:xfrm>
          <a:effectLst/>
        </p:spPr>
        <p:txBody>
          <a:bodyPr/>
          <a:lstStyle/>
          <a:p>
            <a:pPr marL="0" indent="0">
              <a:buNone/>
            </a:pPr>
            <a:r>
              <a:rPr lang="it-IT" sz="3200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Sei</a:t>
            </a:r>
            <a:r>
              <a:rPr lang="it-IT" sz="3200" dirty="0">
                <a:ln w="19050">
                  <a:solidFill>
                    <a:srgbClr val="FF9900"/>
                  </a:solidFill>
                </a:ln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 </a:t>
            </a:r>
            <a: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anche </a:t>
            </a:r>
            <a:b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</a:br>
            <a:r>
              <a:rPr lang="it-IT" sz="3200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LUCE</a:t>
            </a:r>
            <a: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 di Natale,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994B863-CB67-95CC-E0C0-2D5E9A898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61" y="2591544"/>
            <a:ext cx="578523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538163" indent="-538163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"/>
              <a:defRPr sz="3200" b="1" kern="0" spc="1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dirty="0"/>
              <a:t>Quando illumini </a:t>
            </a:r>
            <a:br>
              <a:rPr lang="it-IT" dirty="0"/>
            </a:br>
            <a:r>
              <a:rPr lang="it-IT" dirty="0"/>
              <a:t>con la tua vita </a:t>
            </a:r>
            <a:br>
              <a:rPr lang="it-IT" dirty="0"/>
            </a:br>
            <a:r>
              <a:rPr lang="it-IT" dirty="0"/>
              <a:t>il cammino degli altri</a:t>
            </a:r>
          </a:p>
          <a:p>
            <a:r>
              <a:rPr lang="it-IT" dirty="0"/>
              <a:t>Con la </a:t>
            </a:r>
            <a:r>
              <a:rPr lang="it-IT" dirty="0" err="1"/>
              <a:t>bonta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la pazienza, l'allegria  la generosità.</a:t>
            </a:r>
            <a:br>
              <a:rPr lang="it-IT" dirty="0"/>
            </a:b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9F7AAD0-97E6-DAB2-08C3-9B6FC48E7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993" y="-1"/>
            <a:ext cx="4391770" cy="720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17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 advTm="16000">
        <p159:morph option="byObject"/>
      </p:transition>
    </mc:Choice>
    <mc:Fallback xmlns="">
      <p:transition spd="med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63000">
              <a:srgbClr val="00B0F0"/>
            </a:gs>
            <a:gs pos="27000">
              <a:srgbClr val="0070C0">
                <a:alpha val="69000"/>
              </a:srgbClr>
            </a:gs>
            <a:gs pos="79000">
              <a:srgbClr val="00B0F0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95A3BBA-9EF9-4DFF-4621-CAE9B3726C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5345" y="837335"/>
            <a:ext cx="5598033" cy="1152128"/>
          </a:xfrm>
          <a:effectLst/>
        </p:spPr>
        <p:txBody>
          <a:bodyPr/>
          <a:lstStyle/>
          <a:p>
            <a:pPr marL="0" indent="0">
              <a:buNone/>
            </a:pPr>
            <a: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Gli </a:t>
            </a:r>
            <a:r>
              <a:rPr lang="it-IT" sz="3200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AUGURI</a:t>
            </a:r>
            <a:r>
              <a:rPr lang="it-IT" sz="320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 di Natale</a:t>
            </a:r>
          </a:p>
          <a:p>
            <a:pPr marL="0" indent="0">
              <a:buNone/>
            </a:pPr>
            <a:r>
              <a:rPr lang="it-IT" sz="3200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sei tu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994B863-CB67-95CC-E0C0-2D5E9A898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9" y="3311624"/>
            <a:ext cx="559803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538163" indent="-538163" eaLnBrk="0" hangingPunct="0">
              <a:spcBef>
                <a:spcPct val="20000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"/>
              <a:defRPr sz="3200" b="1" kern="0" spc="1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it-IT" dirty="0"/>
              <a:t>Quando perdoni </a:t>
            </a:r>
            <a:br>
              <a:rPr lang="it-IT" dirty="0"/>
            </a:br>
            <a:r>
              <a:rPr lang="it-IT" dirty="0"/>
              <a:t>e ristabilisci la pace</a:t>
            </a:r>
          </a:p>
          <a:p>
            <a:r>
              <a:rPr lang="it-IT" dirty="0"/>
              <a:t>Anche quando soffri.</a:t>
            </a:r>
          </a:p>
        </p:txBody>
      </p:sp>
      <p:pic>
        <p:nvPicPr>
          <p:cNvPr id="7" name="Immagine 6" descr="Immagine che contiene interni, scultura&#10;&#10;Descrizione generata automaticamente">
            <a:extLst>
              <a:ext uri="{FF2B5EF4-FFF2-40B4-BE49-F238E27FC236}">
                <a16:creationId xmlns:a16="http://schemas.microsoft.com/office/drawing/2014/main" id="{341096E2-A93C-B9C0-D891-CE9F9DD93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5"/>
          <a:stretch/>
        </p:blipFill>
        <p:spPr>
          <a:xfrm>
            <a:off x="6249662" y="-1"/>
            <a:ext cx="4543618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0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 advTm="12000">
        <p159:morph option="byObject"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63000">
              <a:srgbClr val="00B0F0"/>
            </a:gs>
            <a:gs pos="27000">
              <a:srgbClr val="0070C0">
                <a:alpha val="69000"/>
              </a:srgbClr>
            </a:gs>
            <a:gs pos="79000">
              <a:srgbClr val="00B0F0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95A3BBA-9EF9-4DFF-4621-CAE9B3726C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6655" y="6220673"/>
            <a:ext cx="4155865" cy="648071"/>
          </a:xfrm>
          <a:effectLst/>
        </p:spPr>
        <p:txBody>
          <a:bodyPr/>
          <a:lstStyle/>
          <a:p>
            <a:pPr marL="0" indent="0">
              <a:buNone/>
            </a:pPr>
            <a:r>
              <a:rPr lang="it-IT" sz="3200" dirty="0">
                <a:solidFill>
                  <a:schemeClr val="bg1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lesantria Mane" panose="02000600000000000000" pitchFamily="2" charset="0"/>
              </a:rPr>
              <a:t>Papa Francesco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594E10C-58D7-F5D5-08A2-0DD14D840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5" r="52002"/>
          <a:stretch/>
        </p:blipFill>
        <p:spPr>
          <a:xfrm flipH="1">
            <a:off x="6376021" y="16488"/>
            <a:ext cx="4423741" cy="718282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7171F93-FF34-DD54-C73F-C089CAF8515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71345" y="774142"/>
            <a:ext cx="3112680" cy="80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5000"/>
              <a:buFont typeface="Wingdings" panose="05000000000000000000" pitchFamily="2" charset="2"/>
              <a:buChar char=""/>
              <a:defRPr sz="2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sz="3600" kern="0" dirty="0">
                <a:ln w="19050">
                  <a:solidFill>
                    <a:srgbClr val="F45AE2"/>
                  </a:solidFill>
                </a:ln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addobbi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039BF8-5A29-DAEC-E624-701DE9A94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690" y="2537232"/>
            <a:ext cx="2269170" cy="15091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5000"/>
              <a:buFont typeface="Wingdings" panose="05000000000000000000" pitchFamily="2" charset="2"/>
              <a:buChar char=""/>
              <a:defRPr sz="2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3200" kern="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Natale </a:t>
            </a:r>
            <a:br>
              <a:rPr lang="it-IT" sz="3200" kern="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</a:br>
            <a:r>
              <a:rPr lang="it-IT" sz="3200" kern="0" dirty="0">
                <a:ln w="19050">
                  <a:solidFill>
                    <a:srgbClr val="FF9900"/>
                  </a:solidFill>
                </a:ln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sei tu</a:t>
            </a:r>
            <a:r>
              <a:rPr lang="it-IT" sz="3200" kern="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,</a:t>
            </a:r>
          </a:p>
        </p:txBody>
      </p:sp>
      <p:pic>
        <p:nvPicPr>
          <p:cNvPr id="15" name="Immagine 14" descr="Immagine che contiene oggetto da esterni&#10;&#10;Descrizione generata automaticamente">
            <a:extLst>
              <a:ext uri="{FF2B5EF4-FFF2-40B4-BE49-F238E27FC236}">
                <a16:creationId xmlns:a16="http://schemas.microsoft.com/office/drawing/2014/main" id="{D2CF9035-073B-215F-A371-5959BF1EDB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1" y="967290"/>
            <a:ext cx="4634825" cy="476802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D0ADC2D-C83A-01F7-35C8-2EB6BD19D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57" y="3989741"/>
            <a:ext cx="2269171" cy="6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5000"/>
              <a:buFont typeface="Wingdings" panose="05000000000000000000" pitchFamily="2" charset="2"/>
              <a:buChar char=""/>
              <a:defRPr sz="2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sz="3600" kern="0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luce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D9DDAAE-6141-035A-1BDA-67E42A6F1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588" y="1617307"/>
            <a:ext cx="2423782" cy="84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5000"/>
              <a:buFont typeface="Wingdings" panose="05000000000000000000" pitchFamily="2" charset="2"/>
              <a:buChar char=""/>
              <a:defRPr sz="2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sz="3600" kern="0" dirty="0">
                <a:ln w="19050">
                  <a:solidFill>
                    <a:srgbClr val="CC0000"/>
                  </a:solidFill>
                </a:ln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auguri</a:t>
            </a:r>
            <a:endParaRPr lang="it-IT" sz="3600" kern="0" dirty="0">
              <a:ln w="19050">
                <a:solidFill>
                  <a:srgbClr val="FF9900"/>
                </a:solidFill>
              </a:ln>
              <a:solidFill>
                <a:srgbClr val="FFFF00"/>
              </a:solidFill>
              <a:effectLst>
                <a:outerShdw blurRad="50800" dist="114300" dir="5400000" algn="t" rotWithShape="0">
                  <a:prstClr val="black">
                    <a:alpha val="80000"/>
                  </a:prstClr>
                </a:outerShdw>
              </a:effectLst>
              <a:latin typeface="American Captain Eternal" panose="02000503030000020004" pitchFamily="50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46CF589-A5EF-D006-1B85-F328751B9AE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54501" y="4229080"/>
            <a:ext cx="2146347" cy="64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5000"/>
              <a:buFont typeface="Wingdings" panose="05000000000000000000" pitchFamily="2" charset="2"/>
              <a:buChar char=""/>
              <a:defRPr sz="2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sz="3600" kern="0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albero</a:t>
            </a:r>
            <a:r>
              <a:rPr lang="it-IT" sz="3600" kern="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 </a:t>
            </a:r>
            <a:br>
              <a:rPr lang="it-IT" sz="3600" kern="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</a:br>
            <a:endParaRPr lang="it-IT" sz="3600" kern="0" dirty="0">
              <a:solidFill>
                <a:srgbClr val="FFFF00"/>
              </a:solidFill>
              <a:effectLst>
                <a:outerShdw blurRad="50800" dist="114300" dir="5400000" algn="t" rotWithShape="0">
                  <a:prstClr val="black">
                    <a:alpha val="80000"/>
                  </a:prstClr>
                </a:outerShdw>
              </a:effectLst>
              <a:latin typeface="American Captain Eternal" panose="02000503030000020004" pitchFamily="50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6FB356A1-C80A-1F16-A392-47824DA3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941" y="2535874"/>
            <a:ext cx="2385411" cy="1509178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95000"/>
              <a:buFont typeface="Wingdings" panose="05000000000000000000" pitchFamily="2" charset="2"/>
              <a:buChar char=""/>
              <a:defRPr sz="26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Dixieland" pitchFamily="34" charset="2"/>
              <a:buChar char="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3200" kern="0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Natale</a:t>
            </a:r>
            <a:r>
              <a:rPr lang="it-IT" sz="3200" kern="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 </a:t>
            </a:r>
            <a:br>
              <a:rPr lang="it-IT" sz="3200" kern="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</a:br>
            <a:r>
              <a:rPr lang="it-IT" sz="3200" kern="0" dirty="0">
                <a:ln w="19050">
                  <a:solidFill>
                    <a:srgbClr val="FF9900"/>
                  </a:solidFill>
                </a:ln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sei tu</a:t>
            </a:r>
            <a:r>
              <a:rPr lang="it-IT" sz="3200" kern="0" dirty="0">
                <a:solidFill>
                  <a:srgbClr val="FFFF00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American Captain Eternal" panose="02000503030000020004" pitchFamily="50" charset="0"/>
              </a:rPr>
              <a:t>,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26A8EF-0D1F-67DC-0C63-71F4D182A98D}"/>
              </a:ext>
            </a:extLst>
          </p:cNvPr>
          <p:cNvSpPr txBox="1"/>
          <p:nvPr/>
        </p:nvSpPr>
        <p:spPr>
          <a:xfrm rot="16200000">
            <a:off x="3766796" y="4516027"/>
            <a:ext cx="1729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kern="0" spc="1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rPr>
              <a:t>Resisti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6DCC60-77C4-FEB8-650D-B3028BEE0AD0}"/>
              </a:ext>
            </a:extLst>
          </p:cNvPr>
          <p:cNvSpPr txBox="1"/>
          <p:nvPr/>
        </p:nvSpPr>
        <p:spPr>
          <a:xfrm>
            <a:off x="0" y="4530407"/>
            <a:ext cx="21330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800" kern="0" spc="1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defRPr>
            </a:lvl1pPr>
          </a:lstStyle>
          <a:p>
            <a:pPr algn="r">
              <a:lnSpc>
                <a:spcPts val="2660"/>
              </a:lnSpc>
            </a:pPr>
            <a:r>
              <a:rPr lang="it-IT" spc="-150" dirty="0"/>
              <a:t>Bontà</a:t>
            </a:r>
            <a:br>
              <a:rPr lang="it-IT" spc="-150" dirty="0"/>
            </a:br>
            <a:r>
              <a:rPr lang="it-IT" spc="-150" dirty="0"/>
              <a:t>Pazienza</a:t>
            </a:r>
            <a:br>
              <a:rPr lang="it-IT" spc="-150" dirty="0"/>
            </a:br>
            <a:r>
              <a:rPr lang="it-IT" spc="-150" dirty="0"/>
              <a:t>Allegria</a:t>
            </a:r>
            <a:br>
              <a:rPr lang="it-IT" spc="-150" dirty="0"/>
            </a:br>
            <a:r>
              <a:rPr lang="it-IT" spc="-150" dirty="0"/>
              <a:t>Generosità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D9ED66-5572-5D8A-B68C-3EA802EFAB95}"/>
              </a:ext>
            </a:extLst>
          </p:cNvPr>
          <p:cNvSpPr txBox="1"/>
          <p:nvPr/>
        </p:nvSpPr>
        <p:spPr>
          <a:xfrm rot="16200000">
            <a:off x="893658" y="1815660"/>
            <a:ext cx="1373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800" kern="0" spc="1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defRPr>
            </a:lvl1pPr>
          </a:lstStyle>
          <a:p>
            <a:r>
              <a:rPr lang="it-IT" dirty="0"/>
              <a:t>Virtù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03E6495-95FB-0330-242C-C9CD6B999950}"/>
              </a:ext>
            </a:extLst>
          </p:cNvPr>
          <p:cNvSpPr txBox="1"/>
          <p:nvPr/>
        </p:nvSpPr>
        <p:spPr>
          <a:xfrm>
            <a:off x="3931787" y="2087240"/>
            <a:ext cx="1922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800" kern="0" spc="1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114300" dir="5400000" algn="t" rotWithShape="0">
                    <a:prstClr val="black">
                      <a:alpha val="80000"/>
                    </a:prstClr>
                  </a:outerShdw>
                </a:effectLst>
                <a:latin typeface="Clarendon Blk BT" panose="02040905050505020204" pitchFamily="18" charset="0"/>
              </a:defRPr>
            </a:lvl1pPr>
          </a:lstStyle>
          <a:p>
            <a:r>
              <a:rPr lang="it-IT" dirty="0"/>
              <a:t>Perdono</a:t>
            </a:r>
          </a:p>
        </p:txBody>
      </p:sp>
    </p:spTree>
    <p:extLst>
      <p:ext uri="{BB962C8B-B14F-4D97-AF65-F5344CB8AC3E}">
        <p14:creationId xmlns:p14="http://schemas.microsoft.com/office/powerpoint/2010/main" val="2403686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 advTm="31000">
        <p159:morph option="byObject"/>
      </p:transition>
    </mc:Choice>
    <mc:Fallback xmlns="">
      <p:transition spd="med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animBg="1"/>
      <p:bldP spid="8" grpId="0" build="p"/>
      <p:bldP spid="9" grpId="0" build="p"/>
      <p:bldP spid="11" grpId="0" build="p"/>
      <p:bldP spid="16" grpId="0" build="p"/>
      <p:bldP spid="4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2348</TotalTime>
  <Words>120</Words>
  <Application>Microsoft Office PowerPoint</Application>
  <PresentationFormat>Personalizzato</PresentationFormat>
  <Paragraphs>22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5" baseType="lpstr">
      <vt:lpstr>Clarendon Blk BT</vt:lpstr>
      <vt:lpstr>Comic Sans MS</vt:lpstr>
      <vt:lpstr>Arial</vt:lpstr>
      <vt:lpstr>Akko Rounded Pro Medium</vt:lpstr>
      <vt:lpstr>Wingdings</vt:lpstr>
      <vt:lpstr>Alesantria Mane</vt:lpstr>
      <vt:lpstr>American Captain Eternal</vt:lpstr>
      <vt:lpstr>Calibri</vt:lpstr>
      <vt:lpstr>ZapfDingbats BT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cnos sdb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Amministratore</dc:creator>
  <cp:lastModifiedBy>pasquale granata</cp:lastModifiedBy>
  <cp:revision>73</cp:revision>
  <dcterms:created xsi:type="dcterms:W3CDTF">2009-12-23T22:02:25Z</dcterms:created>
  <dcterms:modified xsi:type="dcterms:W3CDTF">2022-12-24T22:34:17Z</dcterms:modified>
</cp:coreProperties>
</file>